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78" r:id="rId2"/>
    <p:sldId id="279" r:id="rId3"/>
    <p:sldId id="298" r:id="rId4"/>
    <p:sldId id="28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9" r:id="rId17"/>
    <p:sldId id="282" r:id="rId18"/>
    <p:sldId id="283" r:id="rId19"/>
    <p:sldId id="284" r:id="rId20"/>
    <p:sldId id="28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610" y="-67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31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03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03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03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03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037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037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2601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877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456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983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680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2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254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03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03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0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1641" y="69756"/>
            <a:ext cx="11266715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19250" y="3200400"/>
            <a:ext cx="80010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665" y="1449304"/>
            <a:ext cx="11276921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8665" y="1396720"/>
            <a:ext cx="11276921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8665" y="2976649"/>
            <a:ext cx="11276921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71500" y="1505931"/>
            <a:ext cx="102870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2"/>
            <a:ext cx="25146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695325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143000" y="1447800"/>
            <a:ext cx="97155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1641" y="69756"/>
            <a:ext cx="11266715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952501"/>
            <a:ext cx="97155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547938"/>
            <a:ext cx="97155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0125" y="6172200"/>
            <a:ext cx="5000625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86766" y="2376830"/>
            <a:ext cx="11266894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6433" y="2341476"/>
            <a:ext cx="11267226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5383" y="2468880"/>
            <a:ext cx="11268276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2880" y="6208776"/>
            <a:ext cx="571500" cy="457200"/>
          </a:xfr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143000" y="1447800"/>
            <a:ext cx="46863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67438" y="1447800"/>
            <a:ext cx="46863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97155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447800"/>
            <a:ext cx="46672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250" y="1447800"/>
            <a:ext cx="46672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43000" y="2247900"/>
            <a:ext cx="466725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191250" y="2247900"/>
            <a:ext cx="466725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0010" y="69755"/>
            <a:ext cx="11266715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97155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43000" y="1600200"/>
            <a:ext cx="238125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714750" y="1600200"/>
            <a:ext cx="714375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900550"/>
            <a:ext cx="91440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445825"/>
            <a:ext cx="91440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3000" y="6172200"/>
            <a:ext cx="485775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" y="6208776"/>
            <a:ext cx="571500" cy="457200"/>
          </a:xfr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384" y="4683555"/>
            <a:ext cx="1125855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85636" y="4650475"/>
            <a:ext cx="1125829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85638" y="4773225"/>
            <a:ext cx="11258296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386" y="66676"/>
            <a:ext cx="11252341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0010" y="69755"/>
            <a:ext cx="11266715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97155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143000" y="1447800"/>
            <a:ext cx="97155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5250" y="6191250"/>
            <a:ext cx="309562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948796-8978-46BE-AF3F-A01E87A923C5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0" y="6172200"/>
            <a:ext cx="49530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82880" y="6210300"/>
            <a:ext cx="5715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09D9D47-3AFB-46A7-949B-BBE4E580C8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00445" y="110838"/>
            <a:ext cx="11189855" cy="6636327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3302" y="374038"/>
            <a:ext cx="9827064" cy="132343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1475" y="1502228"/>
            <a:ext cx="4833256" cy="2312171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r>
              <a:rPr lang="en-US" sz="1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14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45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6910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637" y="2231103"/>
            <a:ext cx="37780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endParaRPr 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52" y="1731818"/>
            <a:ext cx="6067960" cy="3709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6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669" y="258025"/>
            <a:ext cx="82034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663" y="2387857"/>
            <a:ext cx="39693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endParaRPr 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39" y="1731818"/>
            <a:ext cx="4945386" cy="3709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581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01" y="2117908"/>
            <a:ext cx="29925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endParaRPr lang="en-US" sz="6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66986" y="2117909"/>
            <a:ext cx="2992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জজনিয়াক</a:t>
            </a:r>
            <a:endParaRPr lang="en-US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3690" y="2215432"/>
            <a:ext cx="2992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রোলান্ড</a:t>
            </a:r>
            <a:r>
              <a:rPr 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ওয়েনে</a:t>
            </a:r>
            <a:endParaRPr lang="en-US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601" y="4849745"/>
            <a:ext cx="105357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18673094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2" grpId="0"/>
      <p:bldP spid="12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236" y="2845057"/>
            <a:ext cx="4066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endParaRPr lang="en-US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399" y="5114406"/>
            <a:ext cx="6151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17" y="2400456"/>
            <a:ext cx="6411479" cy="22937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652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675" y="2348669"/>
            <a:ext cx="47798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টিমোথি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endParaRPr lang="en-US" sz="5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1914068"/>
            <a:ext cx="5209306" cy="34265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866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7840" y="2831994"/>
            <a:ext cx="4779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850836"/>
            <a:ext cx="4376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19" y="1739459"/>
            <a:ext cx="6287591" cy="3799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7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730625" y="766609"/>
            <a:ext cx="38100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385" y="22860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448093" y="212271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875451" y="201387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54280" y="201388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41868" y="201387"/>
            <a:ext cx="61799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0864" y="3331280"/>
            <a:ext cx="9397229" cy="1446546"/>
          </a:xfrm>
          <a:prstGeom prst="rect">
            <a:avLst/>
          </a:prstGeom>
        </p:spPr>
        <p:txBody>
          <a:bodyPr wrap="square"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 ও যোগাযোগা প্রযুক্তি উল্লেখযোগ্য ব্যক্তিদের অবদানগুলো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bn-BD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05635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603" y="3367110"/>
            <a:ext cx="3730624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আডা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7600" y="1581169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7603" y="2652735"/>
            <a:ext cx="3730623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bn-B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জবস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83849" y="3367110"/>
            <a:ext cx="3730626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ব্যাবেজ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631" y="2652735"/>
            <a:ext cx="3730625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জুকারবার্গ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450488" y="270712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5" y="121443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30944" y="380461"/>
            <a:ext cx="2964056" cy="64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65631" y="4929188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রেমন্ড স্যামুয়েল টমলিনসন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7600" y="4214813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ই-মেইলের জনক কে?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7603" y="4929188"/>
            <a:ext cx="3730624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হেনরি বিল গেটস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7600" y="5643563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ক্লার্ক ম্যাক্সয়েল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83849" y="5638683"/>
            <a:ext cx="37306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642932" y="400519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559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16" grpId="0" animBg="1"/>
      <p:bldP spid="16" grpId="1" animBg="1"/>
      <p:bldP spid="16" grpId="2" animBg="1"/>
      <p:bldP spid="16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0035" y="1600904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১৯৮১ 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646" y="1000126"/>
            <a:ext cx="8283854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 জুকারবার্গ –এর জন্ম কত সালে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8646" y="1600904"/>
            <a:ext cx="38048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১৯৮৯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71006" y="2207368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১৯৮৪   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035" y="2226035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১৯৫৫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558646" y="214313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5" y="857250"/>
            <a:ext cx="11271250" cy="0"/>
          </a:xfrm>
          <a:prstGeom prst="line">
            <a:avLst/>
          </a:prstGeom>
          <a:ln w="28575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61250" y="156928"/>
            <a:ext cx="3095625" cy="707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50034" y="609915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8646" y="2786063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অ্যাপল কম্পিউটার চালু করেন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4869" y="6113212"/>
            <a:ext cx="3468252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8648" y="5554652"/>
            <a:ext cx="348989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50034" y="554059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8646" y="3429001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39354" y="3929063"/>
            <a:ext cx="4744967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রোনাল্ড অয়েন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7500" y="4424246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জজনিয়াক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8647" y="4929188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62891" y="179878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366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1946366" y="748937"/>
            <a:ext cx="8009806" cy="1040673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6385" y="22098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271371" y="256804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698734" y="245919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54280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41868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875" y="3564903"/>
            <a:ext cx="10556875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যোগাযোগ প্রযুক্তি বিকাশে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114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0000" y="2772192"/>
            <a:ext cx="6191250" cy="34276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৯ম</a:t>
            </a:r>
          </a:p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  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916" y="533400"/>
            <a:ext cx="4411711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3125" y="357188"/>
            <a:ext cx="3733203" cy="1096450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6600" b="1" spc="131" dirty="0" err="1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6600" b="1" spc="131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6600" b="1" spc="131" dirty="0" err="1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6600" b="1" spc="131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66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85010" y="600791"/>
            <a:ext cx="0" cy="561934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HAHIN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175" y="1828800"/>
            <a:ext cx="3429000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45287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98" y="1319349"/>
            <a:ext cx="10041214" cy="3592285"/>
          </a:xfrm>
        </p:spPr>
        <p:txBody>
          <a:bodyPr lIns="91435" tIns="45718" rIns="91435" bIns="45718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50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50" dirty="0">
              <a:ln w="1143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078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25" y="2377441"/>
            <a:ext cx="4576153" cy="32517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56955" y="214313"/>
            <a:ext cx="7775863" cy="804062"/>
          </a:xfrm>
          <a:prstGeom prst="rect">
            <a:avLst/>
          </a:prstGeom>
          <a:solidFill>
            <a:schemeClr val="bg1"/>
          </a:solidFill>
        </p:spPr>
        <p:txBody>
          <a:bodyPr wrap="square" lIns="80006" tIns="40003" rIns="80006" bIns="40003" rtlCol="0">
            <a:spAutoFit/>
          </a:bodyPr>
          <a:lstStyle/>
          <a:p>
            <a:pPr algn="ctr"/>
            <a:r>
              <a:rPr lang="en-US" sz="47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7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47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69" t="4053" r="8470" b="5690"/>
          <a:stretch/>
        </p:blipFill>
        <p:spPr>
          <a:xfrm>
            <a:off x="441338" y="2309224"/>
            <a:ext cx="3333828" cy="29883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0016" y="1436915"/>
            <a:ext cx="3075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গুগলিয়েলমো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মার্কনী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753" y="5799908"/>
            <a:ext cx="273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জগদী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চন্দ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বসু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38" y="1267097"/>
            <a:ext cx="2416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চার্লস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ব্যাবেজ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4046" y="5760720"/>
            <a:ext cx="2209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অ্যাডা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লাভলেস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848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210" y="644222"/>
            <a:ext cx="9314676" cy="1188783"/>
          </a:xfrm>
          <a:prstGeom prst="rect">
            <a:avLst/>
          </a:prstGeom>
          <a:noFill/>
        </p:spPr>
        <p:txBody>
          <a:bodyPr wrap="square" lIns="80006" tIns="40003" rIns="80006" bIns="4000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72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7200" b="1" u="sng" spc="44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12" y="3017519"/>
            <a:ext cx="11028218" cy="3035442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96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96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96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প্রযু্ক্তি</a:t>
            </a:r>
            <a:r>
              <a:rPr lang="en-US" sz="96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96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96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720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0870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9379" y="1393371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0" y="152403"/>
            <a:ext cx="3810000" cy="132343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" y="2147455"/>
            <a:ext cx="103354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2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579554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139" y="2035160"/>
            <a:ext cx="37780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১৭৯১-১৮৭১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://ds-wordpress.haverford.edu/bitbybit/wp-content/uploads/2012/07/Chapter_2-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60" t="3609" r="8318"/>
          <a:stretch/>
        </p:blipFill>
        <p:spPr bwMode="auto">
          <a:xfrm>
            <a:off x="5353802" y="1246909"/>
            <a:ext cx="4142509" cy="42218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79464" y="5639774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0" r="10272"/>
          <a:stretch/>
        </p:blipFill>
        <p:spPr>
          <a:xfrm>
            <a:off x="5136654" y="1246909"/>
            <a:ext cx="4804192" cy="42218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2583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712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888" y="2387857"/>
            <a:ext cx="37780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১৮১৫-১৮৫২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99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09" y="1603150"/>
            <a:ext cx="5482441" cy="3837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3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5831" y="2361731"/>
            <a:ext cx="37780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99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চৌম্বকীয়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4" t="13091" r="4208" b="12171"/>
          <a:stretch/>
        </p:blipFill>
        <p:spPr>
          <a:xfrm>
            <a:off x="5250873" y="1603149"/>
            <a:ext cx="5375563" cy="3837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3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4075" y="2159048"/>
            <a:ext cx="3333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জগদীস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2099" y="538521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35"/>
          <a:stretch/>
        </p:blipFill>
        <p:spPr>
          <a:xfrm>
            <a:off x="4838782" y="1478567"/>
            <a:ext cx="5829217" cy="360605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1" t="5116" b="19236"/>
          <a:stretch/>
        </p:blipFill>
        <p:spPr>
          <a:xfrm>
            <a:off x="4838783" y="1773379"/>
            <a:ext cx="5829217" cy="3186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8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362</Words>
  <Application>Microsoft Office PowerPoint</Application>
  <PresentationFormat>Custom</PresentationFormat>
  <Paragraphs>115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Md. Shahinul Islam</cp:lastModifiedBy>
  <cp:revision>164</cp:revision>
  <dcterms:created xsi:type="dcterms:W3CDTF">2015-01-07T02:53:07Z</dcterms:created>
  <dcterms:modified xsi:type="dcterms:W3CDTF">2019-03-27T06:06:22Z</dcterms:modified>
</cp:coreProperties>
</file>